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8"/>
  </p:normalViewPr>
  <p:slideViewPr>
    <p:cSldViewPr snapToGrid="0" snapToObjects="1">
      <p:cViewPr varScale="1">
        <p:scale>
          <a:sx n="60" d="100"/>
          <a:sy n="60" d="100"/>
        </p:scale>
        <p:origin x="26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>
</file>

<file path=ppt/media/image23.tif>
</file>

<file path=ppt/media/image24.tif>
</file>

<file path=ppt/media/image25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"/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tif"/><Relationship Id="rId4" Type="http://schemas.openxmlformats.org/officeDocument/2006/relationships/image" Target="../media/image24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fakes001800.png" descr="fakes001800.png"/>
          <p:cNvPicPr>
            <a:picLocks noChangeAspect="1"/>
          </p:cNvPicPr>
          <p:nvPr/>
        </p:nvPicPr>
        <p:blipFill>
          <a:blip r:embed="rId2">
            <a:alphaModFix amt="56594"/>
            <a:extLst/>
          </a:blip>
          <a:srcRect b="42185"/>
          <a:stretch>
            <a:fillRect/>
          </a:stretch>
        </p:blipFill>
        <p:spPr>
          <a:xfrm>
            <a:off x="-3689681" y="-219525"/>
            <a:ext cx="41527510" cy="24008886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Assignment 3: CatsGA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Assignment 3: CatsGAN</a:t>
            </a:r>
          </a:p>
        </p:txBody>
      </p:sp>
      <p:sp>
        <p:nvSpPr>
          <p:cNvPr id="154" name="Due: 03/24/2021 Wed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Due: 03/24/2021 Wed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82114-DAA9-7A42-9253-BA2E25A44C4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</a:t>
            </a:r>
          </a:p>
        </p:txBody>
      </p:sp>
      <p:pic>
        <p:nvPicPr>
          <p:cNvPr id="157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58874" y="678150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3.png" descr="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45119" y="678150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5.png" descr="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58874" y="335877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6.png" descr="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645119" y="3358777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Grumpy cats(204)"/>
          <p:cNvSpPr txBox="1"/>
          <p:nvPr/>
        </p:nvSpPr>
        <p:spPr>
          <a:xfrm>
            <a:off x="4307051" y="10369473"/>
            <a:ext cx="495879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Grumpy cats(204)</a:t>
            </a:r>
          </a:p>
        </p:txBody>
      </p:sp>
      <p:pic>
        <p:nvPicPr>
          <p:cNvPr id="162" name="0.png" descr="0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928788" y="678150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1.png" descr="1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3519652" y="678150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2.png" descr="2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6928788" y="3358777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3.png" descr="3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3519652" y="3358777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Russian blue(75)"/>
          <p:cNvSpPr txBox="1"/>
          <p:nvPr/>
        </p:nvSpPr>
        <p:spPr>
          <a:xfrm>
            <a:off x="14437411" y="10369473"/>
            <a:ext cx="460827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Russian blue(75)</a:t>
            </a:r>
          </a:p>
        </p:txBody>
      </p:sp>
      <p:sp>
        <p:nvSpPr>
          <p:cNvPr id="167" name="Dataset used in Contrastive Unpaired Translation (CUT), Park et al, 2020"/>
          <p:cNvSpPr txBox="1"/>
          <p:nvPr/>
        </p:nvSpPr>
        <p:spPr>
          <a:xfrm>
            <a:off x="310404" y="12882008"/>
            <a:ext cx="992063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Dataset used in Contrastive Unpaired Translation (CUT), Park et al, 2020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Bonus dataset (for B&amp;W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Bonus dataset (for B&amp;W)</a:t>
            </a:r>
          </a:p>
        </p:txBody>
      </p:sp>
      <p:pic>
        <p:nvPicPr>
          <p:cNvPr id="170" name="arcanine.png" descr="arcani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7724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blaziken.png" descr="blazike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8629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braixen.png" descr="braixen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87724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camerupt.png" descr="camerup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48629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abomasnow.png" descr="abomasno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272330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amoonguss.png" descr="amoonguss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764155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bayleef.png" descr="bayleef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2272330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bellossom.png" descr="bellossom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764155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alomomola.png" descr="alomomola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20361812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araquanid.png" descr="araquanid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20361812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azumarill.png" descr="azumarill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6744587" y="7274948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barbaracle.png" descr="barbaracle.pn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16744587" y="3465914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Fire"/>
          <p:cNvSpPr txBox="1"/>
          <p:nvPr/>
        </p:nvSpPr>
        <p:spPr>
          <a:xfrm>
            <a:off x="3679448" y="10828663"/>
            <a:ext cx="111892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Fire</a:t>
            </a:r>
          </a:p>
        </p:txBody>
      </p:sp>
      <p:sp>
        <p:nvSpPr>
          <p:cNvPr id="183" name="Grass"/>
          <p:cNvSpPr txBox="1"/>
          <p:nvPr/>
        </p:nvSpPr>
        <p:spPr>
          <a:xfrm>
            <a:off x="11333530" y="10828663"/>
            <a:ext cx="171694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Grass</a:t>
            </a:r>
          </a:p>
        </p:txBody>
      </p:sp>
      <p:sp>
        <p:nvSpPr>
          <p:cNvPr id="184" name="Water"/>
          <p:cNvSpPr txBox="1"/>
          <p:nvPr/>
        </p:nvSpPr>
        <p:spPr>
          <a:xfrm>
            <a:off x="19344611" y="10828663"/>
            <a:ext cx="1705967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Water</a:t>
            </a:r>
          </a:p>
        </p:txBody>
      </p:sp>
      <p:sp>
        <p:nvSpPr>
          <p:cNvPr id="185" name="and many other types…."/>
          <p:cNvSpPr txBox="1"/>
          <p:nvPr/>
        </p:nvSpPr>
        <p:spPr>
          <a:xfrm>
            <a:off x="8996632" y="12466385"/>
            <a:ext cx="682233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and many other types….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What we will imple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will implement</a:t>
            </a:r>
          </a:p>
        </p:txBody>
      </p:sp>
      <p:sp>
        <p:nvSpPr>
          <p:cNvPr id="188" name="Model architectures:…"/>
          <p:cNvSpPr txBox="1"/>
          <p:nvPr/>
        </p:nvSpPr>
        <p:spPr>
          <a:xfrm>
            <a:off x="1404649" y="3121913"/>
            <a:ext cx="10735996" cy="9381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Model architectures: 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Discriminator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Generator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CycleGAN generator</a:t>
            </a:r>
          </a:p>
          <a:p>
            <a: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Some training procedure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Logger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Forward backward pass</a:t>
            </a:r>
          </a:p>
          <a:p>
            <a:pPr marL="1219200" lvl="1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pPr>
            <a:r>
              <a:t>Other tricks to make GAN work</a:t>
            </a:r>
          </a:p>
        </p:txBody>
      </p:sp>
      <p:pic>
        <p:nvPicPr>
          <p:cNvPr id="189" name="5.png" descr="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08163" y="3146332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6.png" descr="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94409" y="3146332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Rectangle"/>
          <p:cNvSpPr/>
          <p:nvPr/>
        </p:nvSpPr>
        <p:spPr>
          <a:xfrm>
            <a:off x="13398013" y="3146332"/>
            <a:ext cx="393448" cy="3251201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2" name="Line"/>
          <p:cNvSpPr/>
          <p:nvPr/>
        </p:nvSpPr>
        <p:spPr>
          <a:xfrm>
            <a:off x="14202826" y="4621827"/>
            <a:ext cx="2580216" cy="1"/>
          </a:xfrm>
          <a:prstGeom prst="line">
            <a:avLst/>
          </a:prstGeom>
          <a:ln w="1270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3" name="DCGAN"/>
          <p:cNvSpPr txBox="1"/>
          <p:nvPr/>
        </p:nvSpPr>
        <p:spPr>
          <a:xfrm>
            <a:off x="14352220" y="3713805"/>
            <a:ext cx="228142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DCGAN</a:t>
            </a:r>
          </a:p>
        </p:txBody>
      </p:sp>
      <p:pic>
        <p:nvPicPr>
          <p:cNvPr id="194" name="2.png" descr="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97047" y="8528280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0.png" descr="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608163" y="8528280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Line"/>
          <p:cNvSpPr/>
          <p:nvPr/>
        </p:nvSpPr>
        <p:spPr>
          <a:xfrm>
            <a:off x="17088098" y="10366825"/>
            <a:ext cx="2580216" cy="1"/>
          </a:xfrm>
          <a:prstGeom prst="line">
            <a:avLst/>
          </a:prstGeom>
          <a:ln w="1270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CycleGAN"/>
          <p:cNvSpPr txBox="1"/>
          <p:nvPr/>
        </p:nvSpPr>
        <p:spPr>
          <a:xfrm>
            <a:off x="16904650" y="9175543"/>
            <a:ext cx="294711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r>
              <a:t>CycleGAN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"/>
          <p:cNvSpPr/>
          <p:nvPr/>
        </p:nvSpPr>
        <p:spPr>
          <a:xfrm>
            <a:off x="4408863" y="5921792"/>
            <a:ext cx="1016001" cy="1566955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0" name="Rectangle"/>
          <p:cNvSpPr/>
          <p:nvPr/>
        </p:nvSpPr>
        <p:spPr>
          <a:xfrm>
            <a:off x="7501768" y="5491711"/>
            <a:ext cx="1016001" cy="2427117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1" name="Rectangle"/>
          <p:cNvSpPr/>
          <p:nvPr/>
        </p:nvSpPr>
        <p:spPr>
          <a:xfrm>
            <a:off x="10594672" y="5047069"/>
            <a:ext cx="1016001" cy="3316401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2" name="Rectangle"/>
          <p:cNvSpPr/>
          <p:nvPr/>
        </p:nvSpPr>
        <p:spPr>
          <a:xfrm>
            <a:off x="13687576" y="4552207"/>
            <a:ext cx="1016001" cy="4306125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3" name="Rectangle"/>
          <p:cNvSpPr/>
          <p:nvPr/>
        </p:nvSpPr>
        <p:spPr>
          <a:xfrm>
            <a:off x="1654865" y="5411104"/>
            <a:ext cx="338188" cy="2588332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4" name="z:100x1x1"/>
          <p:cNvSpPr txBox="1"/>
          <p:nvPr/>
        </p:nvSpPr>
        <p:spPr>
          <a:xfrm>
            <a:off x="2141235" y="5877011"/>
            <a:ext cx="2205534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z:100x1x1</a:t>
            </a:r>
          </a:p>
        </p:txBody>
      </p:sp>
      <p:sp>
        <p:nvSpPr>
          <p:cNvPr id="205" name="256x4x4"/>
          <p:cNvSpPr txBox="1"/>
          <p:nvPr/>
        </p:nvSpPr>
        <p:spPr>
          <a:xfrm>
            <a:off x="5519579" y="5877011"/>
            <a:ext cx="185897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256x4x4</a:t>
            </a:r>
          </a:p>
        </p:txBody>
      </p:sp>
      <p:sp>
        <p:nvSpPr>
          <p:cNvPr id="206" name="128x8x8"/>
          <p:cNvSpPr txBox="1"/>
          <p:nvPr/>
        </p:nvSpPr>
        <p:spPr>
          <a:xfrm>
            <a:off x="8659667" y="5877011"/>
            <a:ext cx="185897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128x8x8</a:t>
            </a:r>
          </a:p>
        </p:txBody>
      </p:sp>
      <p:sp>
        <p:nvSpPr>
          <p:cNvPr id="207" name="64x16x16"/>
          <p:cNvSpPr txBox="1"/>
          <p:nvPr/>
        </p:nvSpPr>
        <p:spPr>
          <a:xfrm>
            <a:off x="11590258" y="5877011"/>
            <a:ext cx="211317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64x16x16</a:t>
            </a:r>
          </a:p>
        </p:txBody>
      </p:sp>
      <p:sp>
        <p:nvSpPr>
          <p:cNvPr id="208" name="32x32x32"/>
          <p:cNvSpPr txBox="1"/>
          <p:nvPr/>
        </p:nvSpPr>
        <p:spPr>
          <a:xfrm>
            <a:off x="14740593" y="5877011"/>
            <a:ext cx="2113180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32x32x32</a:t>
            </a:r>
          </a:p>
        </p:txBody>
      </p:sp>
      <p:sp>
        <p:nvSpPr>
          <p:cNvPr id="209" name="Rectangle"/>
          <p:cNvSpPr/>
          <p:nvPr/>
        </p:nvSpPr>
        <p:spPr>
          <a:xfrm>
            <a:off x="16780481" y="4103506"/>
            <a:ext cx="1016001" cy="5203528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0" name="3x64x64"/>
          <p:cNvSpPr txBox="1"/>
          <p:nvPr/>
        </p:nvSpPr>
        <p:spPr>
          <a:xfrm>
            <a:off x="18045583" y="5877011"/>
            <a:ext cx="185897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3x64x64</a:t>
            </a:r>
          </a:p>
        </p:txBody>
      </p:sp>
      <p:sp>
        <p:nvSpPr>
          <p:cNvPr id="211" name="Line"/>
          <p:cNvSpPr/>
          <p:nvPr/>
        </p:nvSpPr>
        <p:spPr>
          <a:xfrm>
            <a:off x="2144369" y="6705269"/>
            <a:ext cx="2113179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2" name="Line"/>
          <p:cNvSpPr/>
          <p:nvPr/>
        </p:nvSpPr>
        <p:spPr>
          <a:xfrm>
            <a:off x="5520099" y="670526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3" name="Line"/>
          <p:cNvSpPr/>
          <p:nvPr/>
        </p:nvSpPr>
        <p:spPr>
          <a:xfrm>
            <a:off x="8613003" y="670526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4" name="Line"/>
          <p:cNvSpPr/>
          <p:nvPr/>
        </p:nvSpPr>
        <p:spPr>
          <a:xfrm>
            <a:off x="11756709" y="670526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5" name="Line"/>
          <p:cNvSpPr/>
          <p:nvPr/>
        </p:nvSpPr>
        <p:spPr>
          <a:xfrm>
            <a:off x="14849614" y="670526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6" name="deconv1…"/>
          <p:cNvSpPr txBox="1"/>
          <p:nvPr/>
        </p:nvSpPr>
        <p:spPr>
          <a:xfrm>
            <a:off x="3424334" y="8950673"/>
            <a:ext cx="2985060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deconv1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17" name="deconv2…"/>
          <p:cNvSpPr txBox="1"/>
          <p:nvPr/>
        </p:nvSpPr>
        <p:spPr>
          <a:xfrm>
            <a:off x="6517239" y="8950673"/>
            <a:ext cx="2985059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deconv2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18" name="deconv3…"/>
          <p:cNvSpPr txBox="1"/>
          <p:nvPr/>
        </p:nvSpPr>
        <p:spPr>
          <a:xfrm>
            <a:off x="9610143" y="8950673"/>
            <a:ext cx="2985060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deconv3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19" name="deconv4…"/>
          <p:cNvSpPr txBox="1"/>
          <p:nvPr/>
        </p:nvSpPr>
        <p:spPr>
          <a:xfrm>
            <a:off x="12857841" y="8950673"/>
            <a:ext cx="2985059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deconv4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20" name="deconv5 tanh"/>
          <p:cNvSpPr txBox="1"/>
          <p:nvPr/>
        </p:nvSpPr>
        <p:spPr>
          <a:xfrm>
            <a:off x="16350535" y="9223723"/>
            <a:ext cx="1875892" cy="1180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deconv5</a:t>
            </a:r>
            <a:br/>
            <a:r>
              <a:t>tanh</a:t>
            </a:r>
          </a:p>
        </p:txBody>
      </p:sp>
      <p:sp>
        <p:nvSpPr>
          <p:cNvPr id="221" name="Line"/>
          <p:cNvSpPr/>
          <p:nvPr/>
        </p:nvSpPr>
        <p:spPr>
          <a:xfrm>
            <a:off x="18031855" y="670526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22" name="6.png" descr="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74988" y="5079669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Generator"/>
          <p:cNvSpPr txBox="1"/>
          <p:nvPr/>
        </p:nvSpPr>
        <p:spPr>
          <a:xfrm>
            <a:off x="8969236" y="1897791"/>
            <a:ext cx="6942583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11600" b="1" spc="-232">
                <a:solidFill>
                  <a:srgbClr val="000000"/>
                </a:solidFill>
              </a:defRPr>
            </a:lvl1pPr>
          </a:lstStyle>
          <a:p>
            <a:r>
              <a:t>Generator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"/>
          <p:cNvSpPr/>
          <p:nvPr/>
        </p:nvSpPr>
        <p:spPr>
          <a:xfrm>
            <a:off x="19361931" y="6520705"/>
            <a:ext cx="1016001" cy="1566956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6" name="Rectangle"/>
          <p:cNvSpPr/>
          <p:nvPr/>
        </p:nvSpPr>
        <p:spPr>
          <a:xfrm>
            <a:off x="16171422" y="6090625"/>
            <a:ext cx="1016001" cy="2427117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7" name="Rectangle"/>
          <p:cNvSpPr/>
          <p:nvPr/>
        </p:nvSpPr>
        <p:spPr>
          <a:xfrm>
            <a:off x="13050539" y="5645983"/>
            <a:ext cx="1016001" cy="3316401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8" name="Rectangle"/>
          <p:cNvSpPr/>
          <p:nvPr/>
        </p:nvSpPr>
        <p:spPr>
          <a:xfrm>
            <a:off x="9943386" y="5151121"/>
            <a:ext cx="1016001" cy="4306125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9" name="3x64x64"/>
          <p:cNvSpPr txBox="1"/>
          <p:nvPr/>
        </p:nvSpPr>
        <p:spPr>
          <a:xfrm>
            <a:off x="4770382" y="6475925"/>
            <a:ext cx="185897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3x64x64</a:t>
            </a:r>
          </a:p>
        </p:txBody>
      </p:sp>
      <p:sp>
        <p:nvSpPr>
          <p:cNvPr id="230" name="32x32x32"/>
          <p:cNvSpPr txBox="1"/>
          <p:nvPr/>
        </p:nvSpPr>
        <p:spPr>
          <a:xfrm>
            <a:off x="7848345" y="6475925"/>
            <a:ext cx="211317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32x32x32</a:t>
            </a:r>
          </a:p>
        </p:txBody>
      </p:sp>
      <p:sp>
        <p:nvSpPr>
          <p:cNvPr id="231" name="64x16x16"/>
          <p:cNvSpPr txBox="1"/>
          <p:nvPr/>
        </p:nvSpPr>
        <p:spPr>
          <a:xfrm>
            <a:off x="10988432" y="6475925"/>
            <a:ext cx="2113180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64x16x16</a:t>
            </a:r>
          </a:p>
        </p:txBody>
      </p:sp>
      <p:sp>
        <p:nvSpPr>
          <p:cNvPr id="232" name="128x8x8"/>
          <p:cNvSpPr txBox="1"/>
          <p:nvPr/>
        </p:nvSpPr>
        <p:spPr>
          <a:xfrm>
            <a:off x="14173226" y="6475925"/>
            <a:ext cx="185897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128x8x8</a:t>
            </a:r>
          </a:p>
        </p:txBody>
      </p:sp>
      <p:sp>
        <p:nvSpPr>
          <p:cNvPr id="233" name="256x4x4"/>
          <p:cNvSpPr txBox="1"/>
          <p:nvPr/>
        </p:nvSpPr>
        <p:spPr>
          <a:xfrm>
            <a:off x="17323561" y="6475925"/>
            <a:ext cx="1858976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256x4x4</a:t>
            </a:r>
          </a:p>
        </p:txBody>
      </p:sp>
      <p:sp>
        <p:nvSpPr>
          <p:cNvPr id="234" name="Rectangle"/>
          <p:cNvSpPr/>
          <p:nvPr/>
        </p:nvSpPr>
        <p:spPr>
          <a:xfrm>
            <a:off x="6836233" y="4702419"/>
            <a:ext cx="1016001" cy="5203529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5" name="1x1x1"/>
          <p:cNvSpPr txBox="1"/>
          <p:nvPr/>
        </p:nvSpPr>
        <p:spPr>
          <a:xfrm>
            <a:off x="20755654" y="6475925"/>
            <a:ext cx="135056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1x1x1</a:t>
            </a:r>
          </a:p>
        </p:txBody>
      </p:sp>
      <p:sp>
        <p:nvSpPr>
          <p:cNvPr id="236" name="Line"/>
          <p:cNvSpPr/>
          <p:nvPr/>
        </p:nvSpPr>
        <p:spPr>
          <a:xfrm>
            <a:off x="4600236" y="7304183"/>
            <a:ext cx="2113179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7" name="Line"/>
          <p:cNvSpPr/>
          <p:nvPr/>
        </p:nvSpPr>
        <p:spPr>
          <a:xfrm>
            <a:off x="7975966" y="7304183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8" name="Line"/>
          <p:cNvSpPr/>
          <p:nvPr/>
        </p:nvSpPr>
        <p:spPr>
          <a:xfrm>
            <a:off x="11068871" y="7304183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9" name="Line"/>
          <p:cNvSpPr/>
          <p:nvPr/>
        </p:nvSpPr>
        <p:spPr>
          <a:xfrm>
            <a:off x="14212577" y="7304183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0" name="Line"/>
          <p:cNvSpPr/>
          <p:nvPr/>
        </p:nvSpPr>
        <p:spPr>
          <a:xfrm>
            <a:off x="17305480" y="7304183"/>
            <a:ext cx="1886433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1" name="conv1…"/>
          <p:cNvSpPr txBox="1"/>
          <p:nvPr/>
        </p:nvSpPr>
        <p:spPr>
          <a:xfrm>
            <a:off x="5880201" y="9752787"/>
            <a:ext cx="2985059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conv1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42" name="conv2…"/>
          <p:cNvSpPr txBox="1"/>
          <p:nvPr/>
        </p:nvSpPr>
        <p:spPr>
          <a:xfrm>
            <a:off x="8973106" y="9752787"/>
            <a:ext cx="2985059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conv2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43" name="conv3…"/>
          <p:cNvSpPr txBox="1"/>
          <p:nvPr/>
        </p:nvSpPr>
        <p:spPr>
          <a:xfrm>
            <a:off x="12066010" y="9752787"/>
            <a:ext cx="2985060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conv3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44" name="conv4…"/>
          <p:cNvSpPr txBox="1"/>
          <p:nvPr/>
        </p:nvSpPr>
        <p:spPr>
          <a:xfrm>
            <a:off x="15313706" y="9752787"/>
            <a:ext cx="2985060" cy="172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conv4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45" name="conv5"/>
          <p:cNvSpPr txBox="1"/>
          <p:nvPr/>
        </p:nvSpPr>
        <p:spPr>
          <a:xfrm>
            <a:off x="19064720" y="10298887"/>
            <a:ext cx="1359257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conv5</a:t>
            </a:r>
          </a:p>
        </p:txBody>
      </p:sp>
      <p:sp>
        <p:nvSpPr>
          <p:cNvPr id="246" name="Line"/>
          <p:cNvSpPr/>
          <p:nvPr/>
        </p:nvSpPr>
        <p:spPr>
          <a:xfrm>
            <a:off x="20487721" y="7304183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47" name="6.png" descr="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7720" y="5678583"/>
            <a:ext cx="3251201" cy="3251201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Discriminator"/>
          <p:cNvSpPr txBox="1"/>
          <p:nvPr/>
        </p:nvSpPr>
        <p:spPr>
          <a:xfrm>
            <a:off x="8605522" y="1897791"/>
            <a:ext cx="9218677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11600" b="1" spc="-232">
                <a:solidFill>
                  <a:srgbClr val="000000"/>
                </a:solidFill>
              </a:defRPr>
            </a:lvl1pPr>
          </a:lstStyle>
          <a:p>
            <a:r>
              <a:t>Discriminator</a:t>
            </a:r>
          </a:p>
        </p:txBody>
      </p:sp>
      <p:sp>
        <p:nvSpPr>
          <p:cNvPr id="249" name="Rectangle"/>
          <p:cNvSpPr/>
          <p:nvPr/>
        </p:nvSpPr>
        <p:spPr>
          <a:xfrm>
            <a:off x="22552442" y="6850361"/>
            <a:ext cx="834399" cy="907645"/>
          </a:xfrm>
          <a:prstGeom prst="rect">
            <a:avLst/>
          </a:prstGeom>
          <a:solidFill>
            <a:srgbClr val="00A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Rectangle"/>
          <p:cNvSpPr/>
          <p:nvPr/>
        </p:nvSpPr>
        <p:spPr>
          <a:xfrm>
            <a:off x="18361100" y="4508771"/>
            <a:ext cx="1016001" cy="5203529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2" name="Rectangle"/>
          <p:cNvSpPr/>
          <p:nvPr/>
        </p:nvSpPr>
        <p:spPr>
          <a:xfrm>
            <a:off x="11265584" y="6320778"/>
            <a:ext cx="1929997" cy="1966811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3" name="Rectangle"/>
          <p:cNvSpPr/>
          <p:nvPr/>
        </p:nvSpPr>
        <p:spPr>
          <a:xfrm>
            <a:off x="8282673" y="5355189"/>
            <a:ext cx="1016001" cy="3897989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32x32x32"/>
          <p:cNvSpPr txBox="1"/>
          <p:nvPr/>
        </p:nvSpPr>
        <p:spPr>
          <a:xfrm>
            <a:off x="6059122" y="6432623"/>
            <a:ext cx="211317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32x32x32</a:t>
            </a:r>
          </a:p>
        </p:txBody>
      </p:sp>
      <p:sp>
        <p:nvSpPr>
          <p:cNvPr id="255" name="64x16x16"/>
          <p:cNvSpPr txBox="1"/>
          <p:nvPr/>
        </p:nvSpPr>
        <p:spPr>
          <a:xfrm>
            <a:off x="9241135" y="6432623"/>
            <a:ext cx="2113180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64x16x16</a:t>
            </a:r>
          </a:p>
        </p:txBody>
      </p:sp>
      <p:sp>
        <p:nvSpPr>
          <p:cNvPr id="256" name="Rectangle"/>
          <p:cNvSpPr/>
          <p:nvPr/>
        </p:nvSpPr>
        <p:spPr>
          <a:xfrm>
            <a:off x="4842764" y="4702419"/>
            <a:ext cx="1016001" cy="5203528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7" name="Line"/>
          <p:cNvSpPr/>
          <p:nvPr/>
        </p:nvSpPr>
        <p:spPr>
          <a:xfrm>
            <a:off x="2718799" y="7304182"/>
            <a:ext cx="2113180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8" name="Line"/>
          <p:cNvSpPr/>
          <p:nvPr/>
        </p:nvSpPr>
        <p:spPr>
          <a:xfrm>
            <a:off x="6127502" y="7304182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9" name="conv1…"/>
          <p:cNvSpPr txBox="1"/>
          <p:nvPr/>
        </p:nvSpPr>
        <p:spPr>
          <a:xfrm>
            <a:off x="3858234" y="10407473"/>
            <a:ext cx="2985060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conv1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60" name="conv2…"/>
          <p:cNvSpPr txBox="1"/>
          <p:nvPr/>
        </p:nvSpPr>
        <p:spPr>
          <a:xfrm>
            <a:off x="7298144" y="10407473"/>
            <a:ext cx="2985059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conv2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61" name="Residual block x 3 InstanceNorm ReLU"/>
          <p:cNvSpPr txBox="1"/>
          <p:nvPr/>
        </p:nvSpPr>
        <p:spPr>
          <a:xfrm>
            <a:off x="10297769" y="10407473"/>
            <a:ext cx="3865627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Residual block x 3</a:t>
            </a:r>
            <a:br/>
            <a:r>
              <a:t>InstanceNorm</a:t>
            </a:r>
            <a:br/>
            <a:r>
              <a:t>ReLU</a:t>
            </a:r>
          </a:p>
        </p:txBody>
      </p:sp>
      <p:sp>
        <p:nvSpPr>
          <p:cNvPr id="262" name="deconv1…"/>
          <p:cNvSpPr txBox="1"/>
          <p:nvPr/>
        </p:nvSpPr>
        <p:spPr>
          <a:xfrm>
            <a:off x="14368048" y="10407473"/>
            <a:ext cx="2985060" cy="172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deconv1</a:t>
            </a:r>
          </a:p>
          <a:p>
            <a:pPr>
              <a:defRPr sz="3600"/>
            </a:pPr>
            <a:r>
              <a:t>InstanceNorm</a:t>
            </a:r>
            <a:br/>
            <a:r>
              <a:t>ReLU</a:t>
            </a:r>
          </a:p>
        </p:txBody>
      </p:sp>
      <p:sp>
        <p:nvSpPr>
          <p:cNvPr id="263" name="deconv2 tanh"/>
          <p:cNvSpPr txBox="1"/>
          <p:nvPr/>
        </p:nvSpPr>
        <p:spPr>
          <a:xfrm>
            <a:off x="18151716" y="10680523"/>
            <a:ext cx="1875893" cy="11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/>
            </a:pPr>
            <a:r>
              <a:t>deconv2</a:t>
            </a:r>
            <a:br/>
            <a:r>
              <a:t>tanh</a:t>
            </a:r>
          </a:p>
        </p:txBody>
      </p:sp>
      <p:sp>
        <p:nvSpPr>
          <p:cNvPr id="264" name="CycleGAN Generator"/>
          <p:cNvSpPr txBox="1"/>
          <p:nvPr/>
        </p:nvSpPr>
        <p:spPr>
          <a:xfrm>
            <a:off x="6256508" y="1897791"/>
            <a:ext cx="14233450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z="11600" b="1" spc="-232">
                <a:solidFill>
                  <a:srgbClr val="000000"/>
                </a:solidFill>
              </a:defRPr>
            </a:lvl1pPr>
          </a:lstStyle>
          <a:p>
            <a:r>
              <a:t>CycleGAN Generator</a:t>
            </a:r>
          </a:p>
        </p:txBody>
      </p:sp>
      <p:sp>
        <p:nvSpPr>
          <p:cNvPr id="265" name="32x32x32"/>
          <p:cNvSpPr txBox="1"/>
          <p:nvPr/>
        </p:nvSpPr>
        <p:spPr>
          <a:xfrm>
            <a:off x="16426094" y="6432623"/>
            <a:ext cx="211317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32x32x32</a:t>
            </a:r>
          </a:p>
        </p:txBody>
      </p:sp>
      <p:sp>
        <p:nvSpPr>
          <p:cNvPr id="266" name="Rectangle"/>
          <p:cNvSpPr/>
          <p:nvPr/>
        </p:nvSpPr>
        <p:spPr>
          <a:xfrm>
            <a:off x="15162491" y="5355189"/>
            <a:ext cx="1016001" cy="3897989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16426093" y="7207359"/>
            <a:ext cx="188643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68" name="Line"/>
          <p:cNvSpPr/>
          <p:nvPr/>
        </p:nvSpPr>
        <p:spPr>
          <a:xfrm>
            <a:off x="19526274" y="7207359"/>
            <a:ext cx="1470636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69" name="Line"/>
          <p:cNvSpPr/>
          <p:nvPr/>
        </p:nvSpPr>
        <p:spPr>
          <a:xfrm>
            <a:off x="9562407" y="7304182"/>
            <a:ext cx="1470636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70" name="Line"/>
          <p:cNvSpPr/>
          <p:nvPr/>
        </p:nvSpPr>
        <p:spPr>
          <a:xfrm>
            <a:off x="13443718" y="7207359"/>
            <a:ext cx="1470637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71" name="3x64x64"/>
          <p:cNvSpPr txBox="1"/>
          <p:nvPr/>
        </p:nvSpPr>
        <p:spPr>
          <a:xfrm>
            <a:off x="3683429" y="6379100"/>
            <a:ext cx="1858976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3x64x64</a:t>
            </a:r>
          </a:p>
        </p:txBody>
      </p:sp>
      <p:sp>
        <p:nvSpPr>
          <p:cNvPr id="272" name="64x16x16"/>
          <p:cNvSpPr txBox="1"/>
          <p:nvPr/>
        </p:nvSpPr>
        <p:spPr>
          <a:xfrm>
            <a:off x="13122447" y="6432623"/>
            <a:ext cx="2113180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64x16x16</a:t>
            </a:r>
          </a:p>
        </p:txBody>
      </p:sp>
      <p:sp>
        <p:nvSpPr>
          <p:cNvPr id="273" name="3x64x64"/>
          <p:cNvSpPr txBox="1"/>
          <p:nvPr/>
        </p:nvSpPr>
        <p:spPr>
          <a:xfrm>
            <a:off x="19135701" y="6379100"/>
            <a:ext cx="1858976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3x64x64</a:t>
            </a:r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311" y="4000500"/>
            <a:ext cx="3251201" cy="3251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21020" y="4000500"/>
            <a:ext cx="3251201" cy="3251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6898" y="7404100"/>
            <a:ext cx="3251201" cy="3251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921020" y="7404100"/>
            <a:ext cx="3251201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Macintosh PowerPoint</Application>
  <PresentationFormat>Custom</PresentationFormat>
  <Paragraphs>69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Helvetica Neue</vt:lpstr>
      <vt:lpstr>Helvetica Neue Medium</vt:lpstr>
      <vt:lpstr>21_BasicWhite</vt:lpstr>
      <vt:lpstr>Assignment 3: CatsGAN</vt:lpstr>
      <vt:lpstr>Dataset</vt:lpstr>
      <vt:lpstr>Bonus dataset (for B&amp;W)</vt:lpstr>
      <vt:lpstr>What we will implement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3: CatsGAN</dc:title>
  <cp:lastModifiedBy>Yufei Ye</cp:lastModifiedBy>
  <cp:revision>1</cp:revision>
  <dcterms:modified xsi:type="dcterms:W3CDTF">2021-03-11T22:20:55Z</dcterms:modified>
</cp:coreProperties>
</file>